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rimson Pro Semi Bold" panose="020B0604020202020204" charset="0"/>
      <p:regular r:id="rId12"/>
    </p:embeddedFont>
    <p:embeddedFont>
      <p:font typeface="Heebo" pitchFamily="2" charset="-79"/>
      <p:regular r:id="rId13"/>
      <p:bold r:id="rId14"/>
    </p:embeddedFont>
    <p:embeddedFont>
      <p:font typeface="Heebo Bold" pitchFamily="2" charset="-79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65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7515" y="2298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206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CodeSolve</a:t>
            </a:r>
            <a:r>
              <a:rPr lang="en-US" sz="4450" b="1" dirty="0">
                <a:solidFill>
                  <a:srgbClr val="00206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AI</a:t>
            </a:r>
            <a:r>
              <a:rPr lang="en-US" sz="4450" dirty="0">
                <a:solidFill>
                  <a:srgbClr val="00206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:</a:t>
            </a:r>
          </a:p>
          <a:p>
            <a:pPr marL="0" indent="0" algn="l"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AI-Powered Coding Assistant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517514" y="3956342"/>
            <a:ext cx="7556421" cy="986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CodeSolve AI revolutionizes coding problem-solving. It is specifically designed to address common challenges faced by programmers.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30014"/>
            <a:ext cx="11765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Siddhi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B01105-CF57-97F6-51FF-B187C036E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34" y="5693374"/>
            <a:ext cx="2693578" cy="1066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13D588-71FF-E5AE-F7B9-0E62B3AA5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1818" y="7162651"/>
            <a:ext cx="1838582" cy="1066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8069937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Problems CodeSolve AI Tackles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31" y="1885297"/>
            <a:ext cx="4137779" cy="25572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45731" y="4719580"/>
            <a:ext cx="375035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Incomplete or Incorrect Answers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845731" y="5066052"/>
            <a:ext cx="413777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chatbots often provide outdated or flawed solutions.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052" y="1885297"/>
            <a:ext cx="4137779" cy="25572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6052" y="471958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Understanding Context</a:t>
            </a:r>
            <a:endParaRPr lang="en-US" sz="2400" b="1" dirty="0"/>
          </a:p>
        </p:txBody>
      </p:sp>
      <p:sp>
        <p:nvSpPr>
          <p:cNvPr id="8" name="Text 4"/>
          <p:cNvSpPr/>
          <p:nvPr/>
        </p:nvSpPr>
        <p:spPr>
          <a:xfrm>
            <a:off x="5316052" y="5066052"/>
            <a:ext cx="413777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struggle with context retention, often regenerating fresh code instead of refining solutions. Stateless architecture and token limits disrupt technical discussions, forcing users to re-explain requirements.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373" y="1885297"/>
            <a:ext cx="4137779" cy="25572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86373" y="4719580"/>
            <a:ext cx="377070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Lack of Code-Specific Debugging</a:t>
            </a:r>
            <a:endParaRPr lang="en-US" sz="2400" b="1" dirty="0"/>
          </a:p>
        </p:txBody>
      </p:sp>
      <p:sp>
        <p:nvSpPr>
          <p:cNvPr id="11" name="Text 6"/>
          <p:cNvSpPr/>
          <p:nvPr/>
        </p:nvSpPr>
        <p:spPr>
          <a:xfrm>
            <a:off x="9786373" y="5066052"/>
            <a:ext cx="413777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General-purpose chatbots lack the ability to effectively debug code.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75930" y="7331511"/>
            <a:ext cx="1307853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775930" y="6976824"/>
            <a:ext cx="1307853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D892E-0B57-A1FB-1545-702F03120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9927" y="7082194"/>
            <a:ext cx="1838582" cy="10669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8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3411974"/>
            <a:ext cx="1078825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CodeSolve AI: Optimized Programming Solutions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260" y="4634627"/>
            <a:ext cx="478393" cy="4783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35298" y="463462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Algorithm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35298" y="5094446"/>
            <a:ext cx="3547824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Algorithm optimized for code completion, debugging, and code generation. Utilizes advanced parsing techniques to understand code structure and context, suggesting only syntactically valid and semantically relevant solutions.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5768" y="4634627"/>
            <a:ext cx="478393" cy="4783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886807" y="463462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 Data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886807" y="5094446"/>
            <a:ext cx="3547824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Trained on a massive dataset of code, documentation, and resources, including Python, JavaScript, Java, C++, and more. Regularly updated with the latest libraries, frameworks, and best practices to ensure up-to-date and relevant assistance.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47277" y="4634627"/>
            <a:ext cx="478393" cy="4783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338316" y="463462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Accurate Assistance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38316" y="5094446"/>
            <a:ext cx="3547824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accurate code assistance to developers, reducing debugging time and improving code quality. Offers real-time suggestions and error detection, enabling developers to write cleaner and more efficient code with confidence.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99055C-1846-E4CD-C269-F74779C82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6510" y="7197605"/>
            <a:ext cx="1838582" cy="10669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232" y="628055"/>
            <a:ext cx="6178153" cy="63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Features and Capabilities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2" y="1604724"/>
            <a:ext cx="508635" cy="5086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4345" y="1569125"/>
            <a:ext cx="1657588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Intelligent Code Analysis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24345" y="2326958"/>
            <a:ext cx="1657588" cy="1953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Analyzes code snippets to identify errors, inefficiencies, and potential vulnerabilities.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090" y="1604724"/>
            <a:ext cx="508635" cy="5086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99203" y="1569125"/>
            <a:ext cx="1657588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Contextual Understanding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099203" y="2326958"/>
            <a:ext cx="1657588" cy="1953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Remembers past questions and provides relevant answers within the context of the conversation.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948" y="1604724"/>
            <a:ext cx="508635" cy="5086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74061" y="1569125"/>
            <a:ext cx="1657707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Code Generation and Completion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774061" y="2644854"/>
            <a:ext cx="1657707" cy="1627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Generates code snippets and completes code based on user input and context.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32" y="4926092"/>
            <a:ext cx="508635" cy="5086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24345" y="4890492"/>
            <a:ext cx="1657588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Debugging Assistance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424345" y="5648325"/>
            <a:ext cx="1657588" cy="1953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Helps debug code by providing step-by-step guidance, identifying errors, and suggesting fixes.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HTML5, CSS3, JavaScript (Vanilla JS)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Python, Flask (Micro web framework)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AI/ML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Google Gemini API (Generative AI)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Markdown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markdown2 Python library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516386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Architecture Diagram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828" y="1626394"/>
            <a:ext cx="131847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Illustrating the flow of data and processes within CodeSolve AI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3770" y="2189202"/>
            <a:ext cx="22860" cy="5473184"/>
          </a:xfrm>
          <a:prstGeom prst="roundRect">
            <a:avLst>
              <a:gd name="adj" fmla="val 13553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486108" y="2642354"/>
            <a:ext cx="619601" cy="22860"/>
          </a:xfrm>
          <a:prstGeom prst="roundRect">
            <a:avLst>
              <a:gd name="adj" fmla="val 13553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082850" y="2421493"/>
            <a:ext cx="464701" cy="46470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40" y="2460188"/>
            <a:ext cx="309801" cy="38719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638907" y="2395657"/>
            <a:ext cx="2643545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 Browser (HTML/JS)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22828" y="2842260"/>
            <a:ext cx="555962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frontend interface where users interact with CodeSolve AI.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690" y="3674983"/>
            <a:ext cx="619601" cy="22860"/>
          </a:xfrm>
          <a:prstGeom prst="roundRect">
            <a:avLst>
              <a:gd name="adj" fmla="val 13553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082850" y="3454122"/>
            <a:ext cx="464701" cy="46470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240" y="3492818"/>
            <a:ext cx="309801" cy="3871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347948" y="3428286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Flask Server (Python)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8347948" y="3874889"/>
            <a:ext cx="555962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backend server that handles requests and processes data.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486108" y="4604385"/>
            <a:ext cx="619601" cy="22860"/>
          </a:xfrm>
          <a:prstGeom prst="roundRect">
            <a:avLst>
              <a:gd name="adj" fmla="val 13553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7082850" y="4383524"/>
            <a:ext cx="464701" cy="46470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240" y="4422219"/>
            <a:ext cx="309801" cy="38719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700582" y="4357688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Google Gemini API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722828" y="4804291"/>
            <a:ext cx="555962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 engine that provides intelligent code analysis and generation.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524690" y="5533787"/>
            <a:ext cx="619601" cy="22860"/>
          </a:xfrm>
          <a:prstGeom prst="roundRect">
            <a:avLst>
              <a:gd name="adj" fmla="val 13553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6"/>
          <p:cNvSpPr/>
          <p:nvPr/>
        </p:nvSpPr>
        <p:spPr>
          <a:xfrm>
            <a:off x="7082850" y="5312926"/>
            <a:ext cx="464701" cy="46470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240" y="5351621"/>
            <a:ext cx="309801" cy="38719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347948" y="5287089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Markdown Processing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8347948" y="5733693"/>
            <a:ext cx="555962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Converts markdown text to HTML.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6486108" y="6463189"/>
            <a:ext cx="619601" cy="22860"/>
          </a:xfrm>
          <a:prstGeom prst="roundRect">
            <a:avLst>
              <a:gd name="adj" fmla="val 13553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0"/>
          <p:cNvSpPr/>
          <p:nvPr/>
        </p:nvSpPr>
        <p:spPr>
          <a:xfrm>
            <a:off x="7082850" y="6242328"/>
            <a:ext cx="464701" cy="46470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240" y="6281023"/>
            <a:ext cx="309801" cy="387191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3700582" y="621649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Formatted Response</a:t>
            </a:r>
            <a:endParaRPr lang="en-US" sz="2000" dirty="0"/>
          </a:p>
        </p:txBody>
      </p:sp>
      <p:sp>
        <p:nvSpPr>
          <p:cNvPr id="29" name="Text 22"/>
          <p:cNvSpPr/>
          <p:nvPr/>
        </p:nvSpPr>
        <p:spPr>
          <a:xfrm>
            <a:off x="722828" y="6663095"/>
            <a:ext cx="555962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final output presented to the user.</a:t>
            </a:r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82BEA-ECB1-C1B3-9967-F3095D137F30}"/>
              </a:ext>
            </a:extLst>
          </p:cNvPr>
          <p:cNvSpPr/>
          <p:nvPr/>
        </p:nvSpPr>
        <p:spPr>
          <a:xfrm>
            <a:off x="495591" y="2189202"/>
            <a:ext cx="13876543" cy="54724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4EDC721-DEAA-3526-1854-C0F7D82AD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4430" y="7696125"/>
            <a:ext cx="1838582" cy="10669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020"/>
            <a:ext cx="7110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Benefits of Using CodeSolve AI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428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531983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123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Increased Productivity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2613660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Solve coding problems faster and more efficiently. Internal studies show a 50% reduction in time spent debugging. Focuses on tangible benefits (time savings, reduced frustration)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315182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Improved Code Quality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Write cleaner, more efficient, and more secure code. Detects common security vulnerabilities like XSS and CSRF.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793790" y="5462826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6279833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Enhanced Learning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new programming concepts and techniques with personalized guidance. Provides links to relevant documentation.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D3D0C3-D416-D8A2-4207-A4AE44A97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0505" y="7067298"/>
            <a:ext cx="1838582" cy="10669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318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Future of CodeSolve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48658" y="2861548"/>
            <a:ext cx="3043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Through machine learning and user feedback.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IDE Integration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VS Code, IntelliJ, and others.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Language Expansion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 more languages and frameworks.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Features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Automated code refactoring.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F9B013-EBCF-F3FA-39B5-1979BA940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3025" y="7162651"/>
            <a:ext cx="1838582" cy="10669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01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Conclusion: Empowering Coders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7787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CodeSolve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AI is revolutionizing developers' workflows - making coding faster, smarter, and frustration-free. By handling repetitive tasks and complex problem-solving, it gives engineers back their most valuable resource: time to create. The future of stress-free coding starts here.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846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026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46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575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Crimson Pro Semi Bold</vt:lpstr>
      <vt:lpstr>Heebo Bold</vt:lpstr>
      <vt:lpstr>Heebo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siddhi</cp:lastModifiedBy>
  <cp:revision>2</cp:revision>
  <dcterms:created xsi:type="dcterms:W3CDTF">2025-03-30T11:56:19Z</dcterms:created>
  <dcterms:modified xsi:type="dcterms:W3CDTF">2025-03-30T12:22:31Z</dcterms:modified>
</cp:coreProperties>
</file>